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8DD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96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48D4-8A2E-4F42-8434-265F2AE6045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83D3-8BF6-4F34-B1AC-A37B8D2FC1A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48D4-8A2E-4F42-8434-265F2AE6045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83D3-8BF6-4F34-B1AC-A37B8D2FC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48D4-8A2E-4F42-8434-265F2AE6045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83D3-8BF6-4F34-B1AC-A37B8D2FC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48D4-8A2E-4F42-8434-265F2AE6045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83D3-8BF6-4F34-B1AC-A37B8D2FC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48D4-8A2E-4F42-8434-265F2AE6045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83D3-8BF6-4F34-B1AC-A37B8D2FC1A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48D4-8A2E-4F42-8434-265F2AE6045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83D3-8BF6-4F34-B1AC-A37B8D2FC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48D4-8A2E-4F42-8434-265F2AE6045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83D3-8BF6-4F34-B1AC-A37B8D2FC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48D4-8A2E-4F42-8434-265F2AE6045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83D3-8BF6-4F34-B1AC-A37B8D2FC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48D4-8A2E-4F42-8434-265F2AE6045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83D3-8BF6-4F34-B1AC-A37B8D2FC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48D4-8A2E-4F42-8434-265F2AE6045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83D3-8BF6-4F34-B1AC-A37B8D2FC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48D4-8A2E-4F42-8434-265F2AE6045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F0B83D3-8BF6-4F34-B1AC-A37B8D2FC1A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7B48D4-8A2E-4F42-8434-265F2AE6045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F0B83D3-8BF6-4F34-B1AC-A37B8D2FC1A1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717032"/>
            <a:ext cx="8064568" cy="2160240"/>
          </a:xfrm>
        </p:spPr>
        <p:txBody>
          <a:bodyPr>
            <a:normAutofit fontScale="92500" lnSpcReduction="20000"/>
          </a:bodyPr>
          <a:lstStyle/>
          <a:p>
            <a:endParaRPr lang="ru-RU" sz="3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Первичная профсоюзная организация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МАУ ДО ДЮСШ дзюдо СГО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 «Мастер-Динамо»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Миш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476672"/>
            <a:ext cx="2957430" cy="29969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Профсоюзы – это </a:t>
            </a:r>
            <a:r>
              <a:rPr lang="ru-RU" sz="2800" dirty="0" smtClean="0"/>
              <a:t>лихо! Здесь </a:t>
            </a:r>
            <a:r>
              <a:rPr lang="ru-RU" sz="2800" dirty="0" smtClean="0"/>
              <a:t>не отсидишься тихо!</a:t>
            </a:r>
            <a:br>
              <a:rPr lang="ru-RU" sz="2800" dirty="0" smtClean="0"/>
            </a:br>
            <a:r>
              <a:rPr lang="ru-RU" sz="2800" dirty="0" smtClean="0"/>
              <a:t>Много дел мы Вам </a:t>
            </a:r>
            <a:r>
              <a:rPr lang="ru-RU" sz="2800" dirty="0" smtClean="0"/>
              <a:t>предложим. </a:t>
            </a:r>
            <a:br>
              <a:rPr lang="ru-RU" sz="2800" dirty="0" smtClean="0"/>
            </a:br>
            <a:r>
              <a:rPr lang="ru-RU" sz="2800" dirty="0" smtClean="0"/>
              <a:t>Не </a:t>
            </a:r>
            <a:r>
              <a:rPr lang="ru-RU" sz="2800" dirty="0" smtClean="0"/>
              <a:t>сумеете – поможем!</a:t>
            </a:r>
            <a:endParaRPr lang="ru-RU" sz="2800" dirty="0"/>
          </a:p>
        </p:txBody>
      </p:sp>
      <p:pic>
        <p:nvPicPr>
          <p:cNvPr id="5" name="Содержимое 4" descr="DSC067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DSC067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2060848"/>
            <a:ext cx="3292078" cy="4389437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232248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100" dirty="0" smtClean="0"/>
              <a:t>Если </a:t>
            </a:r>
            <a:r>
              <a:rPr lang="ru-RU" sz="3100" dirty="0" smtClean="0"/>
              <a:t>будешь в профсоюзе,</a:t>
            </a:r>
            <a:br>
              <a:rPr lang="ru-RU" sz="3100" dirty="0" smtClean="0"/>
            </a:br>
            <a:r>
              <a:rPr lang="ru-RU" sz="3100" dirty="0" smtClean="0"/>
              <a:t>Защищать тебя мы будем,</a:t>
            </a:r>
            <a:br>
              <a:rPr lang="ru-RU" sz="3100" dirty="0" smtClean="0"/>
            </a:br>
            <a:r>
              <a:rPr lang="ru-RU" sz="3100" dirty="0" smtClean="0"/>
              <a:t> </a:t>
            </a:r>
            <a:r>
              <a:rPr lang="ru-RU" sz="3100" dirty="0" smtClean="0"/>
              <a:t>Профсоюз </a:t>
            </a:r>
            <a:r>
              <a:rPr lang="ru-RU" sz="3100" dirty="0" smtClean="0"/>
              <a:t>– моя семья!</a:t>
            </a:r>
            <a:br>
              <a:rPr lang="ru-RU" sz="3100" dirty="0" smtClean="0"/>
            </a:br>
            <a:r>
              <a:rPr lang="ru-RU" sz="3100" dirty="0" smtClean="0"/>
              <a:t>С ним по жизни ты и я!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Рисунок 7" descr="DSC067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124744"/>
            <a:ext cx="3888432" cy="5400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/>
          <a:lstStyle/>
          <a:p>
            <a:r>
              <a:rPr lang="ru-RU" dirty="0" smtClean="0"/>
              <a:t>Чем прекрасен наш союз,</a:t>
            </a:r>
            <a:br>
              <a:rPr lang="ru-RU" dirty="0" smtClean="0"/>
            </a:br>
            <a:r>
              <a:rPr lang="ru-RU" dirty="0" smtClean="0"/>
              <a:t>Наш союз – профсоюз!</a:t>
            </a:r>
            <a:br>
              <a:rPr lang="ru-RU" dirty="0" smtClean="0"/>
            </a:br>
            <a:r>
              <a:rPr lang="ru-RU" dirty="0" smtClean="0"/>
              <a:t>Защитит тебя всегда,</a:t>
            </a:r>
            <a:br>
              <a:rPr lang="ru-RU" dirty="0" smtClean="0"/>
            </a:br>
            <a:r>
              <a:rPr lang="ru-RU" dirty="0" smtClean="0"/>
              <a:t>Не обидит никогда! </a:t>
            </a:r>
            <a:endParaRPr lang="ru-RU" dirty="0"/>
          </a:p>
        </p:txBody>
      </p:sp>
      <p:pic>
        <p:nvPicPr>
          <p:cNvPr id="5" name="Содержимое 4" descr="DSC0674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72816"/>
            <a:ext cx="3429000" cy="4572000"/>
          </a:xfrm>
        </p:spPr>
      </p:pic>
      <p:pic>
        <p:nvPicPr>
          <p:cNvPr id="6" name="Рисунок 5" descr="DSC067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980728"/>
            <a:ext cx="3744416" cy="53732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/>
          <a:lstStyle/>
          <a:p>
            <a:r>
              <a:rPr lang="ru-RU" dirty="0" smtClean="0"/>
              <a:t>Если хочешь ты </a:t>
            </a:r>
            <a:r>
              <a:rPr lang="ru-RU" dirty="0" smtClean="0"/>
              <a:t>путевку, если </a:t>
            </a:r>
            <a:r>
              <a:rPr lang="ru-RU" dirty="0" smtClean="0"/>
              <a:t>стало трудно жить</a:t>
            </a:r>
            <a:br>
              <a:rPr lang="ru-RU" dirty="0" smtClean="0"/>
            </a:br>
            <a:r>
              <a:rPr lang="ru-RU" dirty="0" smtClean="0"/>
              <a:t>Ты подумай, не пора </a:t>
            </a:r>
            <a:r>
              <a:rPr lang="ru-RU" dirty="0" smtClean="0"/>
              <a:t>ли в </a:t>
            </a:r>
            <a:r>
              <a:rPr lang="ru-RU" dirty="0" smtClean="0"/>
              <a:t>профсоюз тебе вступить!</a:t>
            </a:r>
            <a:endParaRPr lang="ru-RU" dirty="0"/>
          </a:p>
        </p:txBody>
      </p:sp>
      <p:pic>
        <p:nvPicPr>
          <p:cNvPr id="6" name="Содержимое 5" descr="DSC0677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416425" y="1676400"/>
            <a:ext cx="3429000" cy="4572000"/>
          </a:xfrm>
        </p:spPr>
      </p:pic>
      <p:pic>
        <p:nvPicPr>
          <p:cNvPr id="7" name="Рисунок 6" descr="DSC067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700808"/>
            <a:ext cx="3456384" cy="47525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/>
          <a:lstStyle/>
          <a:p>
            <a:r>
              <a:rPr lang="ru-RU" dirty="0" smtClean="0"/>
              <a:t>Профсоюз вам не </a:t>
            </a:r>
            <a:r>
              <a:rPr lang="ru-RU" dirty="0" smtClean="0"/>
              <a:t>игрушка, не </a:t>
            </a:r>
            <a:r>
              <a:rPr lang="ru-RU" dirty="0" smtClean="0"/>
              <a:t>сломаешь, не толкнешь,</a:t>
            </a:r>
            <a:br>
              <a:rPr lang="ru-RU" dirty="0" smtClean="0"/>
            </a:br>
            <a:r>
              <a:rPr lang="ru-RU" dirty="0" smtClean="0"/>
              <a:t>Только в нашем </a:t>
            </a:r>
            <a:r>
              <a:rPr lang="ru-RU" dirty="0" smtClean="0"/>
              <a:t>профсоюзе соцзащиту </a:t>
            </a:r>
            <a:r>
              <a:rPr lang="ru-RU" dirty="0" smtClean="0"/>
              <a:t>ты найдешь!</a:t>
            </a:r>
            <a:endParaRPr lang="ru-RU" dirty="0"/>
          </a:p>
        </p:txBody>
      </p:sp>
      <p:pic>
        <p:nvPicPr>
          <p:cNvPr id="5" name="Содержимое 4" descr="DSC0678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788024" y="1916832"/>
            <a:ext cx="3672407" cy="4680520"/>
          </a:xfrm>
        </p:spPr>
      </p:pic>
      <p:pic>
        <p:nvPicPr>
          <p:cNvPr id="6" name="Рисунок 5" descr="DSC067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708920"/>
            <a:ext cx="4104456" cy="31683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676456" cy="1162050"/>
          </a:xfrm>
        </p:spPr>
        <p:txBody>
          <a:bodyPr/>
          <a:lstStyle/>
          <a:p>
            <a:r>
              <a:rPr lang="ru-RU" dirty="0" smtClean="0"/>
              <a:t>Перед хозяином на </a:t>
            </a:r>
            <a:r>
              <a:rPr lang="ru-RU" dirty="0" smtClean="0"/>
              <a:t>пузе нет </a:t>
            </a:r>
            <a:r>
              <a:rPr lang="ru-RU" dirty="0" smtClean="0"/>
              <a:t>смысла ползать, дорогой,</a:t>
            </a:r>
            <a:br>
              <a:rPr lang="ru-RU" dirty="0" smtClean="0"/>
            </a:br>
            <a:r>
              <a:rPr lang="ru-RU" dirty="0" smtClean="0"/>
              <a:t>А будешь в нашем профсоюзе </a:t>
            </a:r>
            <a:r>
              <a:rPr lang="ru-RU" dirty="0" smtClean="0"/>
              <a:t>–считаться </a:t>
            </a:r>
            <a:r>
              <a:rPr lang="ru-RU" dirty="0" smtClean="0"/>
              <a:t>будет шеф с тобой</a:t>
            </a:r>
            <a:endParaRPr lang="ru-RU" dirty="0"/>
          </a:p>
        </p:txBody>
      </p:sp>
      <p:pic>
        <p:nvPicPr>
          <p:cNvPr id="5" name="Содержимое 4" descr="DSC0677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661046">
            <a:off x="4788024" y="2060848"/>
            <a:ext cx="3888432" cy="3833812"/>
          </a:xfrm>
        </p:spPr>
      </p:pic>
      <p:pic>
        <p:nvPicPr>
          <p:cNvPr id="6" name="Рисунок 5" descr="DSC037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982655">
            <a:off x="467544" y="2204864"/>
            <a:ext cx="4104456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8062664" cy="1162050"/>
          </a:xfrm>
        </p:spPr>
        <p:txBody>
          <a:bodyPr/>
          <a:lstStyle/>
          <a:p>
            <a:r>
              <a:rPr lang="ru-RU" dirty="0" smtClean="0"/>
              <a:t>Профсоюз- моя семья, это знаем ты и я, </a:t>
            </a:r>
            <a:br>
              <a:rPr lang="ru-RU" dirty="0" smtClean="0"/>
            </a:br>
            <a:r>
              <a:rPr lang="ru-RU" dirty="0" smtClean="0"/>
              <a:t>В огород , в поход, на дачу- вместе все, никак иначе !</a:t>
            </a:r>
            <a:endParaRPr lang="ru-RU" dirty="0"/>
          </a:p>
        </p:txBody>
      </p:sp>
      <p:pic>
        <p:nvPicPr>
          <p:cNvPr id="5" name="Содержимое 4" descr="DSC0676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52563" y="1700213"/>
            <a:ext cx="6096000" cy="4572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14352"/>
            <a:ext cx="8964488" cy="1162050"/>
          </a:xfrm>
        </p:spPr>
        <p:txBody>
          <a:bodyPr/>
          <a:lstStyle/>
          <a:p>
            <a:r>
              <a:rPr lang="ru-RU" dirty="0" smtClean="0"/>
              <a:t>Пусть крепнут содружества </a:t>
            </a:r>
            <a:r>
              <a:rPr lang="ru-RU" dirty="0" smtClean="0"/>
              <a:t>узы! Иными </a:t>
            </a:r>
            <a:r>
              <a:rPr lang="ru-RU" dirty="0" smtClean="0"/>
              <a:t>мы быть не должны:</a:t>
            </a:r>
            <a:br>
              <a:rPr lang="ru-RU" dirty="0" smtClean="0"/>
            </a:br>
            <a:r>
              <a:rPr lang="ru-RU" dirty="0" smtClean="0"/>
              <a:t>Учительство и Профсоюзы </a:t>
            </a:r>
            <a:r>
              <a:rPr lang="ru-RU" dirty="0" smtClean="0"/>
              <a:t>– основа </a:t>
            </a:r>
            <a:r>
              <a:rPr lang="ru-RU" dirty="0" smtClean="0"/>
              <a:t>единства страны!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DSC0676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92676">
            <a:off x="4794989" y="1598832"/>
            <a:ext cx="4114800" cy="3086100"/>
          </a:xfrm>
        </p:spPr>
      </p:pic>
      <p:pic>
        <p:nvPicPr>
          <p:cNvPr id="6" name="Рисунок 5" descr="DSC067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879037">
            <a:off x="230403" y="1613493"/>
            <a:ext cx="4283968" cy="2664296"/>
          </a:xfrm>
          <a:prstGeom prst="rect">
            <a:avLst/>
          </a:prstGeom>
        </p:spPr>
      </p:pic>
      <p:pic>
        <p:nvPicPr>
          <p:cNvPr id="7" name="Рисунок 6" descr="DSC067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3861048"/>
            <a:ext cx="2160240" cy="280831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</TotalTime>
  <Words>78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Слайд 1</vt:lpstr>
      <vt:lpstr>Профсоюзы – это лихо! Здесь не отсидишься тихо! Много дел мы Вам предложим.  Не сумеете – поможем!</vt:lpstr>
      <vt:lpstr>  Если будешь в профсоюзе, Защищать тебя мы будем,  Профсоюз – моя семья! С ним по жизни ты и я!  </vt:lpstr>
      <vt:lpstr>Чем прекрасен наш союз, Наш союз – профсоюз! Защитит тебя всегда, Не обидит никогда! </vt:lpstr>
      <vt:lpstr>Если хочешь ты путевку, если стало трудно жить Ты подумай, не пора ли в профсоюз тебе вступить!</vt:lpstr>
      <vt:lpstr>Профсоюз вам не игрушка, не сломаешь, не толкнешь, Только в нашем профсоюзе соцзащиту ты найдешь!</vt:lpstr>
      <vt:lpstr>Перед хозяином на пузе нет смысла ползать, дорогой, А будешь в нашем профсоюзе –считаться будет шеф с тобой</vt:lpstr>
      <vt:lpstr>Профсоюз- моя семья, это знаем ты и я,  В огород , в поход, на дачу- вместе все, никак иначе !</vt:lpstr>
      <vt:lpstr>Пусть крепнут содружества узы! Иными мы быть не должны: Учительство и Профсоюзы – основа единства страны!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</cp:revision>
  <dcterms:created xsi:type="dcterms:W3CDTF">2016-02-10T05:48:07Z</dcterms:created>
  <dcterms:modified xsi:type="dcterms:W3CDTF">2016-02-10T06:53:00Z</dcterms:modified>
</cp:coreProperties>
</file>